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68" r:id="rId3"/>
    <p:sldMasterId id="2147483678" r:id="rId4"/>
    <p:sldMasterId id="2147483688" r:id="rId5"/>
    <p:sldMasterId id="2147483698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iyka5k0VPZyAC60BV0SP8W2vg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2cc552488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12cc552488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cc5524888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g12cc5524888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2cc552488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g12cc552488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2cc5524888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g12cc5524888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cc5524888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Karin can put notes in here….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g12cc5524888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27d69058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g127d69058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5" name="Google Shape;4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5" name="Google Shape;4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3" name="Google Shape;3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cc552488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12cc552488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55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5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8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0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0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6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50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cc5524888_0_69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2cc5524888_0_69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cc5524888_0_70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12cc5524888_0_70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1" name="Google Shape;221;g12cc5524888_0_70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12cc5524888_0_70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cc5524888_0_7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12cc5524888_0_7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g12cc5524888_0_70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12cc5524888_0_70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cc5524888_0_7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12cc5524888_0_7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g12cc5524888_0_71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12cc5524888_0_71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cc5524888_0_7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12cc5524888_0_7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g12cc5524888_0_7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g12cc5524888_0_71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g12cc5524888_0_71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cc5524888_0_7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12cc5524888_0_7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g12cc5524888_0_7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g12cc5524888_0_7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g12cc5524888_0_7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g12cc5524888_0_723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12cc5524888_0_723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cc5524888_0_7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12cc5524888_0_731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12cc5524888_0_731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cc5524888_0_7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12cc5524888_0_7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5" name="Google Shape;255;g12cc5524888_0_7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6" name="Google Shape;256;g12cc5524888_0_736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12cc5524888_0_736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3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3" name="Google Shape;293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5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 descr="A close up of a logo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3" descr="A picture containing drawing&#10;&#10;Description automatically generated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4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/>
          <p:nvPr/>
        </p:nvSpPr>
        <p:spPr>
          <a:xfrm>
            <a:off x="387626" y="352565"/>
            <a:ext cx="11430000" cy="55089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3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 descr="A picture containing building, court, blue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3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A picture containing orange, shirt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387626" y="352565"/>
            <a:ext cx="11430000" cy="55089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3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12cc5524888_0_691" descr="A picture containing rug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2cc5524888_0_691"/>
          <p:cNvSpPr/>
          <p:nvPr/>
        </p:nvSpPr>
        <p:spPr>
          <a:xfrm>
            <a:off x="387626" y="352565"/>
            <a:ext cx="11430000" cy="550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2cc5524888_0_6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g12cc5524888_0_6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g12cc5524888_0_691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g12cc5524888_0_691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4" name="Google Shape;214;g12cc5524888_0_691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2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4" descr="A picture containing rug&#10;&#10;Description automatically genera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/>
          <p:nvPr/>
        </p:nvSpPr>
        <p:spPr>
          <a:xfrm>
            <a:off x="387626" y="352565"/>
            <a:ext cx="11430000" cy="55089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dt" idx="10"/>
          </p:nvPr>
        </p:nvSpPr>
        <p:spPr>
          <a:xfrm>
            <a:off x="24751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00155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2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508" y="6040853"/>
            <a:ext cx="952223" cy="5514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4r.o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hyperlink" Target="mailto:kconlee@R4R.o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" descr="A close up of a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" descr="A picture containing drawing, clock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0" y="1959665"/>
            <a:ext cx="21209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" descr="A picture containing drawing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0" y="3115365"/>
            <a:ext cx="32893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" descr="A close up of a logo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50" y="1968068"/>
            <a:ext cx="15621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"/>
          <p:cNvSpPr txBox="1"/>
          <p:nvPr/>
        </p:nvSpPr>
        <p:spPr>
          <a:xfrm>
            <a:off x="7119263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 2022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"/>
          <p:cNvSpPr txBox="1"/>
          <p:nvPr/>
        </p:nvSpPr>
        <p:spPr>
          <a:xfrm>
            <a:off x="335680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cc5524888_0_74"/>
          <p:cNvSpPr txBox="1"/>
          <p:nvPr/>
        </p:nvSpPr>
        <p:spPr>
          <a:xfrm>
            <a:off x="6235571" y="1813410"/>
            <a:ext cx="4989300" cy="3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On Race for Reconciliation Website</a:t>
            </a: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Event Guide</a:t>
            </a: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Start/Finish Line Signage</a:t>
            </a: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On-Course Signage</a:t>
            </a: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 Shirts</a:t>
            </a:r>
            <a:endParaRPr sz="13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Assets</a:t>
            </a:r>
            <a:endParaRPr sz="13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 Specific Signage</a:t>
            </a:r>
            <a:endParaRPr sz="15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g12cc5524888_0_74"/>
          <p:cNvSpPr/>
          <p:nvPr/>
        </p:nvSpPr>
        <p:spPr>
          <a:xfrm>
            <a:off x="1141343" y="1985026"/>
            <a:ext cx="4643100" cy="335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2cc5524888_0_74"/>
          <p:cNvSpPr txBox="1"/>
          <p:nvPr/>
        </p:nvSpPr>
        <p:spPr>
          <a:xfrm>
            <a:off x="1448912" y="2814435"/>
            <a:ext cx="40317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OR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2cc5524888_0_74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2cc5524888_0_74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SPONSOR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g12cc5524888_0_74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0" name="Google Shape;410;g12cc5524888_0_74"/>
          <p:cNvSpPr txBox="1"/>
          <p:nvPr/>
        </p:nvSpPr>
        <p:spPr>
          <a:xfrm>
            <a:off x="6807740" y="1534371"/>
            <a:ext cx="404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will include Title Sponsor logo on: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1" name="Google Shape;411;g12cc5524888_0_7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55" y="1899030"/>
            <a:ext cx="5280573" cy="352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cc5524888_0_319"/>
          <p:cNvSpPr txBox="1"/>
          <p:nvPr/>
        </p:nvSpPr>
        <p:spPr>
          <a:xfrm>
            <a:off x="1106625" y="1965801"/>
            <a:ext cx="4989300" cy="3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3"/>
              <a:buFont typeface="Arial"/>
              <a:buNone/>
            </a:pPr>
            <a:endParaRPr sz="1243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Naming Rights to a Specific R4R Event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 Booth (Medium)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Complimentary Race Entries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VIP Access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g12cc5524888_0_319"/>
          <p:cNvSpPr txBox="1"/>
          <p:nvPr/>
        </p:nvSpPr>
        <p:spPr>
          <a:xfrm>
            <a:off x="6749933" y="2814435"/>
            <a:ext cx="40317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OR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2cc5524888_0_319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12cc5524888_0_319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SPONSOR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g12cc5524888_0_319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1" name="Google Shape;421;g12cc5524888_0_319"/>
          <p:cNvSpPr txBox="1"/>
          <p:nvPr/>
        </p:nvSpPr>
        <p:spPr>
          <a:xfrm>
            <a:off x="1686311" y="1584379"/>
            <a:ext cx="385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will provide to Official Sponsor: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2" name="Google Shape;422;g12cc5524888_0_3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749" y="1801112"/>
            <a:ext cx="5272074" cy="35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cc5524888_0_442"/>
          <p:cNvSpPr txBox="1"/>
          <p:nvPr/>
        </p:nvSpPr>
        <p:spPr>
          <a:xfrm>
            <a:off x="6235571" y="1813410"/>
            <a:ext cx="4989300" cy="3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on Race for Reconciliation Website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Event Guide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Start/Finish Line Signage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On-Course Signage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 Shirts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g12cc5524888_0_442"/>
          <p:cNvSpPr/>
          <p:nvPr/>
        </p:nvSpPr>
        <p:spPr>
          <a:xfrm>
            <a:off x="1141343" y="1985026"/>
            <a:ext cx="4643100" cy="335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12cc5524888_0_442"/>
          <p:cNvSpPr txBox="1"/>
          <p:nvPr/>
        </p:nvSpPr>
        <p:spPr>
          <a:xfrm>
            <a:off x="1448912" y="2814435"/>
            <a:ext cx="40317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OR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12cc5524888_0_442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2cc5524888_0_442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SPONSOR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g12cc5524888_0_442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3" name="Google Shape;433;g12cc5524888_0_442"/>
          <p:cNvSpPr txBox="1"/>
          <p:nvPr/>
        </p:nvSpPr>
        <p:spPr>
          <a:xfrm>
            <a:off x="6474642" y="1521568"/>
            <a:ext cx="475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will include Official Sponsor’s logo on: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4" name="Google Shape;434;g12cc5524888_0_4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88" y="1861562"/>
            <a:ext cx="5392927" cy="359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2cc5524888_0_563"/>
          <p:cNvSpPr txBox="1"/>
          <p:nvPr/>
        </p:nvSpPr>
        <p:spPr>
          <a:xfrm>
            <a:off x="1418900" y="2235351"/>
            <a:ext cx="49893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991"/>
              <a:buFont typeface="Arial"/>
              <a:buChar char="•"/>
            </a:pPr>
            <a:r>
              <a:rPr lang="en-US" sz="12532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</a:t>
            </a:r>
            <a:endParaRPr sz="12532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91"/>
              <a:buFont typeface="Arial"/>
              <a:buChar char="•"/>
            </a:pPr>
            <a:r>
              <a:rPr lang="en-US" sz="12532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SILVER</a:t>
            </a:r>
            <a:endParaRPr sz="12532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9991"/>
              <a:buFont typeface="Arial"/>
              <a:buChar char="•"/>
            </a:pPr>
            <a:r>
              <a:rPr lang="en-US" sz="12532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BRONZE</a:t>
            </a:r>
            <a:endParaRPr sz="12532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6408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854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g12cc5524888_0_563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12cc5524888_0_563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SPONSORSHIP LEVELS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g12cc5524888_0_563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" name="Google Shape;443;g12cc5524888_0_563" descr="R4R_EE_blue2-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520" y="1715328"/>
            <a:ext cx="3690716" cy="369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2cc5524888_0_682"/>
          <p:cNvSpPr txBox="1"/>
          <p:nvPr/>
        </p:nvSpPr>
        <p:spPr>
          <a:xfrm>
            <a:off x="6749933" y="2814435"/>
            <a:ext cx="40317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OR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12cc5524888_0_682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2cc5524888_0_682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TICKET BLOCKS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g12cc5524888_0_682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2" name="Google Shape;452;g12cc5524888_0_682"/>
          <p:cNvSpPr txBox="1"/>
          <p:nvPr/>
        </p:nvSpPr>
        <p:spPr>
          <a:xfrm>
            <a:off x="1141350" y="1525275"/>
            <a:ext cx="4578600" cy="2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Ticket Block Prices: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 registrations for $950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registrations for $1900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 registrations for $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3800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 registrations for $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5250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g12cc5524888_0_6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962" y="1737287"/>
            <a:ext cx="5072625" cy="338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27d69058c1_0_0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127d69058c1_0_0" descr="A person wearing a white shir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14" y="354607"/>
            <a:ext cx="3677532" cy="551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27d69058c1_0_0" descr="A person looking at the camera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98" y="354607"/>
            <a:ext cx="3937590" cy="551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127d69058c1_0_0" descr="A picture containing person, outdoor, young, holding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636" y="3250276"/>
            <a:ext cx="3480261" cy="261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127d69058c1_0_0" descr="A person wearing a blue hat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461" y="354607"/>
            <a:ext cx="3479437" cy="27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9" descr="A picture containing sitting, table, black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7832" y="354609"/>
            <a:ext cx="4205349" cy="551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9" descr="A picture containing bag, sitting, woman, man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19" y="354609"/>
            <a:ext cx="7051072" cy="551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9"/>
          <p:cNvSpPr txBox="1"/>
          <p:nvPr/>
        </p:nvSpPr>
        <p:spPr>
          <a:xfrm>
            <a:off x="335680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5631890" y="2477894"/>
            <a:ext cx="16401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MEMPHIS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 txBox="1"/>
          <p:nvPr/>
        </p:nvSpPr>
        <p:spPr>
          <a:xfrm>
            <a:off x="4151923" y="929313"/>
            <a:ext cx="8980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MEMPHIS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9"/>
          <p:cNvSpPr txBox="1"/>
          <p:nvPr/>
        </p:nvSpPr>
        <p:spPr>
          <a:xfrm>
            <a:off x="10218526" y="2370116"/>
            <a:ext cx="16401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MEMPHIS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 txBox="1"/>
          <p:nvPr/>
        </p:nvSpPr>
        <p:spPr>
          <a:xfrm>
            <a:off x="1106619" y="1645055"/>
            <a:ext cx="4989382" cy="415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www.R4R.one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up personal or group info meeting: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kconlee@R4R.one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901-550-0785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0"/>
          <p:cNvSpPr txBox="1"/>
          <p:nvPr/>
        </p:nvSpPr>
        <p:spPr>
          <a:xfrm>
            <a:off x="6749933" y="2814435"/>
            <a:ext cx="4031673" cy="148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0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0"/>
          <p:cNvSpPr txBox="1"/>
          <p:nvPr/>
        </p:nvSpPr>
        <p:spPr>
          <a:xfrm>
            <a:off x="1141343" y="645677"/>
            <a:ext cx="9909313" cy="6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INFORMATION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10"/>
          <p:cNvCxnSpPr/>
          <p:nvPr/>
        </p:nvCxnSpPr>
        <p:spPr>
          <a:xfrm>
            <a:off x="1141343" y="1438284"/>
            <a:ext cx="99093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2" name="Google Shape;482;p10" descr="R4R_EE_blue-01 (2)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656" y="15240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11" descr="A close up of a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1"/>
          <p:cNvSpPr txBox="1"/>
          <p:nvPr/>
        </p:nvSpPr>
        <p:spPr>
          <a:xfrm>
            <a:off x="4350165" y="4412974"/>
            <a:ext cx="42453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1" descr="A picture containing drawing, clock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0" y="1959665"/>
            <a:ext cx="21209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1" descr="A picture containing drawing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350" y="3115365"/>
            <a:ext cx="328930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1" descr="A close up of a logo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50" y="1968068"/>
            <a:ext cx="15621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1"/>
          <p:cNvSpPr txBox="1"/>
          <p:nvPr/>
        </p:nvSpPr>
        <p:spPr>
          <a:xfrm>
            <a:off x="335680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12" descr="A close up of a logo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2"/>
          <p:cNvSpPr txBox="1"/>
          <p:nvPr/>
        </p:nvSpPr>
        <p:spPr>
          <a:xfrm>
            <a:off x="2302825" y="3300153"/>
            <a:ext cx="75863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"/>
          <p:cNvSpPr txBox="1"/>
          <p:nvPr/>
        </p:nvSpPr>
        <p:spPr>
          <a:xfrm>
            <a:off x="1036982" y="2462344"/>
            <a:ext cx="3313183" cy="29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Healing from the past.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Honor in the present.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Hope for the future.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"/>
          <p:cNvCxnSpPr/>
          <p:nvPr/>
        </p:nvCxnSpPr>
        <p:spPr>
          <a:xfrm rot="10800000">
            <a:off x="4837183" y="1838227"/>
            <a:ext cx="0" cy="355871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2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"/>
          <p:cNvSpPr txBox="1"/>
          <p:nvPr/>
        </p:nvSpPr>
        <p:spPr>
          <a:xfrm>
            <a:off x="5738191" y="2432527"/>
            <a:ext cx="5522841" cy="29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a movement where people believe again, even dare to dream again.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people from all races uniting in goodwill and for the greater good.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ten’s of thousands of people coming together in each city to promote love and equality.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Imagine a Race for Reconciliation.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"/>
          <p:cNvSpPr txBox="1"/>
          <p:nvPr/>
        </p:nvSpPr>
        <p:spPr>
          <a:xfrm>
            <a:off x="1141343" y="645677"/>
            <a:ext cx="9909313" cy="6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FOR RECONCILIATION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2"/>
          <p:cNvCxnSpPr/>
          <p:nvPr/>
        </p:nvCxnSpPr>
        <p:spPr>
          <a:xfrm>
            <a:off x="1141343" y="1438284"/>
            <a:ext cx="99093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" descr="R4R-595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3867" y="3576433"/>
            <a:ext cx="2230867" cy="21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" descr="R4R-452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503" y="437934"/>
            <a:ext cx="3799301" cy="253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" descr="R4R-311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1"/>
          <a:stretch/>
        </p:blipFill>
        <p:spPr>
          <a:xfrm>
            <a:off x="287580" y="3576433"/>
            <a:ext cx="4278206" cy="262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" descr="R4R-271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32" y="437935"/>
            <a:ext cx="4229824" cy="257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" descr="Race4Reconciliation_20220117_0123.jpg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668" y="3576433"/>
            <a:ext cx="4208741" cy="257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" descr="Race4Reconciliation_20220117_0008.jp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0668" y="437934"/>
            <a:ext cx="2851784" cy="257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"/>
          <p:cNvSpPr txBox="1"/>
          <p:nvPr/>
        </p:nvSpPr>
        <p:spPr>
          <a:xfrm>
            <a:off x="1036982" y="2222927"/>
            <a:ext cx="4330148" cy="33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one of the most positive, unifying voices and movements on racial reconciliation in the world.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races (5k’s, 1 mile and virtual) are entry-level opportunities for every person to participate and have their mind and heart moved to action.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"/>
          <p:cNvSpPr txBox="1"/>
          <p:nvPr/>
        </p:nvSpPr>
        <p:spPr>
          <a:xfrm>
            <a:off x="6619465" y="2626821"/>
            <a:ext cx="5019254" cy="27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Inspire people to prove love works.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movement of unity.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 together to educate and elevate all people.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"/>
          <p:cNvSpPr txBox="1"/>
          <p:nvPr/>
        </p:nvSpPr>
        <p:spPr>
          <a:xfrm>
            <a:off x="1141343" y="645677"/>
            <a:ext cx="9909313" cy="6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RACE FOR RECONCILIATION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4"/>
          <p:cNvCxnSpPr/>
          <p:nvPr/>
        </p:nvCxnSpPr>
        <p:spPr>
          <a:xfrm>
            <a:off x="1141343" y="1438284"/>
            <a:ext cx="99093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" name="Google Shape;349;p4"/>
          <p:cNvCxnSpPr/>
          <p:nvPr/>
        </p:nvCxnSpPr>
        <p:spPr>
          <a:xfrm rot="10800000">
            <a:off x="6076121" y="1838227"/>
            <a:ext cx="0" cy="355871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"/>
          <p:cNvSpPr txBox="1"/>
          <p:nvPr/>
        </p:nvSpPr>
        <p:spPr>
          <a:xfrm>
            <a:off x="4350165" y="4412974"/>
            <a:ext cx="42453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Blueprint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"/>
          <p:cNvSpPr txBox="1"/>
          <p:nvPr/>
        </p:nvSpPr>
        <p:spPr>
          <a:xfrm>
            <a:off x="1036974" y="2000600"/>
            <a:ext cx="2960100" cy="3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R4R  PROGRAM: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Literacy Tutoring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Vocational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Leadership 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"/>
          <p:cNvSpPr txBox="1"/>
          <p:nvPr/>
        </p:nvSpPr>
        <p:spPr>
          <a:xfrm>
            <a:off x="3997066" y="1965873"/>
            <a:ext cx="3151992" cy="389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 &amp; GOVERNANCE: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city-specific executive teams that identify 3-4 local charities that will be resourced through race profits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 education platform through podcast, blogs, curriculum, live events            and workshops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"/>
          <p:cNvSpPr txBox="1"/>
          <p:nvPr/>
        </p:nvSpPr>
        <p:spPr>
          <a:xfrm>
            <a:off x="7493873" y="1965873"/>
            <a:ext cx="3556784" cy="389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MARKETING &amp; COMMUNICATIONS: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R4R branding through creation of an apparel line, music and leveraging social media channels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"/>
          <p:cNvSpPr txBox="1"/>
          <p:nvPr/>
        </p:nvSpPr>
        <p:spPr>
          <a:xfrm>
            <a:off x="1141343" y="645677"/>
            <a:ext cx="9909313" cy="6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5"/>
          <p:cNvCxnSpPr/>
          <p:nvPr/>
        </p:nvCxnSpPr>
        <p:spPr>
          <a:xfrm>
            <a:off x="1141343" y="1438284"/>
            <a:ext cx="99093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9524">
            <a:off x="943300" y="2835601"/>
            <a:ext cx="2798300" cy="347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9951">
            <a:off x="4465025" y="2296775"/>
            <a:ext cx="2599800" cy="41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50" y="1402375"/>
            <a:ext cx="5001600" cy="13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"/>
          <p:cNvSpPr txBox="1"/>
          <p:nvPr/>
        </p:nvSpPr>
        <p:spPr>
          <a:xfrm>
            <a:off x="7610475" y="1053525"/>
            <a:ext cx="44139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Recognized as one of the top 5 ways to celebrate MLK Day in the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Commercial Appeal</a:t>
            </a:r>
            <a:endParaRPr sz="1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Multiple articles in the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Commercial Appeal</a:t>
            </a: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Daily Memphian</a:t>
            </a:r>
            <a:endParaRPr sz="19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Featured on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Marybeth Conley Show</a:t>
            </a: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channel 3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Featured on </a:t>
            </a:r>
            <a:r>
              <a:rPr lang="en-US" sz="1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Geoff Calkins Show </a:t>
            </a: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ESPN radio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100 University of Memphis student athletes volunteered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40 citizens volunteered through Volunteer Memphis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1205250" y="231050"/>
            <a:ext cx="978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our first year, we’re already getting the attention of the entire city!</a:t>
            </a:r>
            <a:endParaRPr sz="2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"/>
          <p:cNvSpPr txBox="1"/>
          <p:nvPr/>
        </p:nvSpPr>
        <p:spPr>
          <a:xfrm>
            <a:off x="4350165" y="4412974"/>
            <a:ext cx="42453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Blueprint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"/>
          <p:cNvSpPr txBox="1"/>
          <p:nvPr/>
        </p:nvSpPr>
        <p:spPr>
          <a:xfrm>
            <a:off x="336147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1106618" y="1606323"/>
            <a:ext cx="10051377" cy="417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2500 race participants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 scholarship attendees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10% of race participants to serve in local nonprofits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businesses with employee participation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churches, non-profit and educational organizations participating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sponsors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Raise $200,000 in sponsorship dollars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 one-third of profit to our 2023 city partners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6"/>
          <p:cNvSpPr txBox="1"/>
          <p:nvPr/>
        </p:nvSpPr>
        <p:spPr>
          <a:xfrm>
            <a:off x="1141343" y="645677"/>
            <a:ext cx="9909313" cy="6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success look like in year 2?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9" name="Google Shape;379;p6"/>
          <p:cNvCxnSpPr/>
          <p:nvPr/>
        </p:nvCxnSpPr>
        <p:spPr>
          <a:xfrm>
            <a:off x="1141343" y="1438284"/>
            <a:ext cx="990931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00" y="534800"/>
            <a:ext cx="11350200" cy="5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"/>
          <p:cNvSpPr/>
          <p:nvPr/>
        </p:nvSpPr>
        <p:spPr>
          <a:xfrm>
            <a:off x="420900" y="534800"/>
            <a:ext cx="11350200" cy="5428800"/>
          </a:xfrm>
          <a:prstGeom prst="rect">
            <a:avLst/>
          </a:prstGeom>
          <a:solidFill>
            <a:schemeClr val="dk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Ways You Can Make a Difference in Year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Leverage your influence to get participants and sponsorships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Become an Early Adopter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Purchase block of tickets for your organization to compete as a team or t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give as scholarships to R4R city partners with need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your team utilize our communication kits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Represent R4R with branded gear and get the word out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7"/>
          <p:cNvSpPr txBox="1"/>
          <p:nvPr/>
        </p:nvSpPr>
        <p:spPr>
          <a:xfrm>
            <a:off x="750645" y="2970011"/>
            <a:ext cx="5522841" cy="278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7"/>
          <p:cNvSpPr txBox="1"/>
          <p:nvPr/>
        </p:nvSpPr>
        <p:spPr>
          <a:xfrm>
            <a:off x="750645" y="2095259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3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"/>
          <p:cNvSpPr txBox="1"/>
          <p:nvPr/>
        </p:nvSpPr>
        <p:spPr>
          <a:xfrm>
            <a:off x="335680" y="6453403"/>
            <a:ext cx="480348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cc5524888_0_197"/>
          <p:cNvSpPr txBox="1"/>
          <p:nvPr/>
        </p:nvSpPr>
        <p:spPr>
          <a:xfrm>
            <a:off x="1106625" y="2231950"/>
            <a:ext cx="4989300" cy="3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Naming Rights to a Specific R4R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 Booth (largest size) 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Complimentary Race Entries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VIP Access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g12cc5524888_0_197"/>
          <p:cNvSpPr txBox="1"/>
          <p:nvPr/>
        </p:nvSpPr>
        <p:spPr>
          <a:xfrm>
            <a:off x="6749933" y="2814435"/>
            <a:ext cx="4031700" cy="14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OR LOGO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2cc5524888_0_197"/>
          <p:cNvSpPr txBox="1"/>
          <p:nvPr/>
        </p:nvSpPr>
        <p:spPr>
          <a:xfrm>
            <a:off x="336147" y="6453403"/>
            <a:ext cx="4803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R4R.one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2cc5524888_0_197"/>
          <p:cNvSpPr txBox="1"/>
          <p:nvPr/>
        </p:nvSpPr>
        <p:spPr>
          <a:xfrm>
            <a:off x="1141343" y="645677"/>
            <a:ext cx="99093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SPONSOR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g12cc5524888_0_197"/>
          <p:cNvCxnSpPr/>
          <p:nvPr/>
        </p:nvCxnSpPr>
        <p:spPr>
          <a:xfrm>
            <a:off x="1141343" y="1438284"/>
            <a:ext cx="990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8" name="Google Shape;398;g12cc5524888_0_197"/>
          <p:cNvSpPr txBox="1"/>
          <p:nvPr/>
        </p:nvSpPr>
        <p:spPr>
          <a:xfrm>
            <a:off x="1813075" y="1544175"/>
            <a:ext cx="403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R4R will provide to Title Sponsor: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9" name="Google Shape;399;g12cc5524888_0_1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455" y="1906969"/>
            <a:ext cx="4954650" cy="330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677</Words>
  <Application>Microsoft Office PowerPoint</Application>
  <PresentationFormat>Widescreen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Calibri</vt:lpstr>
      <vt:lpstr>Arial</vt:lpstr>
      <vt:lpstr>Office Theme</vt:lpstr>
      <vt:lpstr>6_Office Theme</vt:lpstr>
      <vt:lpstr>4_Office Theme</vt:lpstr>
      <vt:lpstr>8_Office Theme</vt:lpstr>
      <vt:lpstr>7_Office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Sanders</dc:creator>
  <cp:lastModifiedBy>Aaron Powell</cp:lastModifiedBy>
  <cp:revision>3</cp:revision>
  <dcterms:created xsi:type="dcterms:W3CDTF">2020-02-28T01:06:44Z</dcterms:created>
  <dcterms:modified xsi:type="dcterms:W3CDTF">2022-09-02T18:45:19Z</dcterms:modified>
</cp:coreProperties>
</file>